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69B4CC-573F-2B7A-AB7E-7D850BA939DE}" v="14" dt="2026-03-04T16:37:53.4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Davis" userId="S::c.hill@scacademy.co.uk::184a9d6a-3715-4cf1-a6c4-4d3f5565883c" providerId="AD" clId="Web-{CF69B4CC-573F-2B7A-AB7E-7D850BA939DE}"/>
    <pc:docChg chg="modSld">
      <pc:chgData name="Claire Davis" userId="S::c.hill@scacademy.co.uk::184a9d6a-3715-4cf1-a6c4-4d3f5565883c" providerId="AD" clId="Web-{CF69B4CC-573F-2B7A-AB7E-7D850BA939DE}" dt="2026-03-04T16:37:53.472" v="11" actId="14100"/>
      <pc:docMkLst>
        <pc:docMk/>
      </pc:docMkLst>
      <pc:sldChg chg="addSp delSp modSp">
        <pc:chgData name="Claire Davis" userId="S::c.hill@scacademy.co.uk::184a9d6a-3715-4cf1-a6c4-4d3f5565883c" providerId="AD" clId="Web-{CF69B4CC-573F-2B7A-AB7E-7D850BA939DE}" dt="2026-03-04T16:37:53.472" v="11" actId="14100"/>
        <pc:sldMkLst>
          <pc:docMk/>
          <pc:sldMk cId="109857222" sldId="256"/>
        </pc:sldMkLst>
        <pc:spChg chg="del">
          <ac:chgData name="Claire Davis" userId="S::c.hill@scacademy.co.uk::184a9d6a-3715-4cf1-a6c4-4d3f5565883c" providerId="AD" clId="Web-{CF69B4CC-573F-2B7A-AB7E-7D850BA939DE}" dt="2026-03-04T16:37:36.752" v="4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Claire Davis" userId="S::c.hill@scacademy.co.uk::184a9d6a-3715-4cf1-a6c4-4d3f5565883c" providerId="AD" clId="Web-{CF69B4CC-573F-2B7A-AB7E-7D850BA939DE}" dt="2026-03-04T16:37:38.799" v="5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Claire Davis" userId="S::c.hill@scacademy.co.uk::184a9d6a-3715-4cf1-a6c4-4d3f5565883c" providerId="AD" clId="Web-{CF69B4CC-573F-2B7A-AB7E-7D850BA939DE}" dt="2026-03-04T16:37:27.877" v="1"/>
          <ac:picMkLst>
            <pc:docMk/>
            <pc:sldMk cId="109857222" sldId="256"/>
            <ac:picMk id="4" creationId="{F4326772-1C82-540D-6282-B25A30EFFD99}"/>
          </ac:picMkLst>
        </pc:picChg>
        <pc:picChg chg="add mod">
          <ac:chgData name="Claire Davis" userId="S::c.hill@scacademy.co.uk::184a9d6a-3715-4cf1-a6c4-4d3f5565883c" providerId="AD" clId="Web-{CF69B4CC-573F-2B7A-AB7E-7D850BA939DE}" dt="2026-03-04T16:37:53.472" v="11" actId="14100"/>
          <ac:picMkLst>
            <pc:docMk/>
            <pc:sldMk cId="109857222" sldId="256"/>
            <ac:picMk id="5" creationId="{84A84E51-23AB-0B6B-F95A-836399BA63E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white grid with black text&#10;&#10;AI-generated content may be incorrect.">
            <a:extLst>
              <a:ext uri="{FF2B5EF4-FFF2-40B4-BE49-F238E27FC236}">
                <a16:creationId xmlns:a16="http://schemas.microsoft.com/office/drawing/2014/main" id="{84A84E51-23AB-0B6B-F95A-836399BA63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132" y="353751"/>
            <a:ext cx="9757457" cy="6082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7</cp:revision>
  <dcterms:created xsi:type="dcterms:W3CDTF">2026-03-04T16:37:15Z</dcterms:created>
  <dcterms:modified xsi:type="dcterms:W3CDTF">2026-03-04T16:37:54Z</dcterms:modified>
</cp:coreProperties>
</file>